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69" r:id="rId2"/>
    <p:sldId id="256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71" r:id="rId12"/>
    <p:sldId id="264" r:id="rId13"/>
    <p:sldId id="272" r:id="rId14"/>
    <p:sldId id="265" r:id="rId15"/>
    <p:sldId id="266" r:id="rId16"/>
    <p:sldId id="273" r:id="rId17"/>
    <p:sldId id="267" r:id="rId18"/>
    <p:sldId id="268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410" autoAdjust="0"/>
  </p:normalViewPr>
  <p:slideViewPr>
    <p:cSldViewPr>
      <p:cViewPr varScale="1">
        <p:scale>
          <a:sx n="42" d="100"/>
          <a:sy n="42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44C8A-15BD-4671-B217-D91081E1EB37}" type="datetimeFigureOut">
              <a:rPr lang="en-US" smtClean="0"/>
              <a:t>9/24/2011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2F00-CEF6-46F2-ABF1-05647AB22BF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2F00-CEF6-46F2-ABF1-05647AB22BF8}" type="slidenum">
              <a:rPr lang="en-IN" smtClean="0"/>
              <a:t>19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D2F6-5645-46CE-9B14-C842422FC8E4}" type="datetimeFigureOut">
              <a:rPr lang="en-US" smtClean="0"/>
              <a:pPr/>
              <a:t>9/24/2011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987E-EE9D-49A1-B3BE-9D08B7039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advClick="0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m\Desktop\images\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5"/>
            <a:ext cx="6357982" cy="521497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Conflict &amp; negotiation are central parts of organization life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Conflict is unavoidable and common           </a:t>
            </a:r>
          </a:p>
          <a:p>
            <a:r>
              <a:rPr lang="en-US" sz="3100" dirty="0" smtClean="0"/>
              <a:t>Negotiation is primary key to resolve</a:t>
            </a:r>
          </a:p>
          <a:p>
            <a:r>
              <a:rPr lang="en-US" sz="3100" dirty="0" smtClean="0"/>
              <a:t>Situations:</a:t>
            </a:r>
          </a:p>
          <a:p>
            <a:r>
              <a:rPr lang="en-US" sz="3100" dirty="0" smtClean="0"/>
              <a:t>Win/Win-Healthy conflict, when brings new ideas and relationships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Win/Lose-</a:t>
            </a:r>
            <a:r>
              <a:rPr lang="en-US" sz="3100" dirty="0" smtClean="0"/>
              <a:t> distrust, anger, withdrawl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Handling Conflict</a:t>
            </a:r>
          </a:p>
          <a:p>
            <a:r>
              <a:rPr lang="en-US" sz="3100" dirty="0" smtClean="0"/>
              <a:t>Competing-assert your opinion</a:t>
            </a:r>
          </a:p>
          <a:p>
            <a:r>
              <a:rPr lang="en-US" sz="3100" dirty="0" smtClean="0"/>
              <a:t>Avoiding-</a:t>
            </a:r>
            <a:r>
              <a:rPr lang="en-US" sz="3100" dirty="0" err="1" smtClean="0"/>
              <a:t>ignore,sense</a:t>
            </a:r>
            <a:r>
              <a:rPr lang="en-US" sz="3100" dirty="0" smtClean="0"/>
              <a:t> of timing</a:t>
            </a:r>
          </a:p>
          <a:p>
            <a:r>
              <a:rPr lang="en-US" sz="3100" dirty="0" smtClean="0"/>
              <a:t>Collaborating-full satisfaction both sides    </a:t>
            </a:r>
          </a:p>
          <a:p>
            <a:r>
              <a:rPr lang="en-US" sz="3100" dirty="0" err="1" smtClean="0"/>
              <a:t>Accomodating-forgoing,concerns</a:t>
            </a:r>
            <a:endParaRPr lang="en-US" sz="3100" dirty="0" smtClean="0"/>
          </a:p>
          <a:p>
            <a:r>
              <a:rPr lang="en-US" sz="3100" dirty="0" smtClean="0"/>
              <a:t>Compromising-finding middle ground</a:t>
            </a:r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6146" name="Picture 2" descr="C:\Users\Om\Desktop\images\confli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0350" y="1357298"/>
            <a:ext cx="2533650" cy="1357322"/>
          </a:xfrm>
          <a:prstGeom prst="rect">
            <a:avLst/>
          </a:prstGeom>
          <a:noFill/>
        </p:spPr>
      </p:pic>
      <p:pic>
        <p:nvPicPr>
          <p:cNvPr id="6147" name="Picture 3" descr="C:\Users\Om\Desktop\images\negotiati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64331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m\Desktop\images\poilit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6357982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Office Politics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You have to play politics always . Remember there is good politics and there is bad politics</a:t>
            </a:r>
          </a:p>
          <a:p>
            <a:r>
              <a:rPr lang="en-US" dirty="0" smtClean="0"/>
              <a:t>Managing your boss</a:t>
            </a:r>
          </a:p>
          <a:p>
            <a:r>
              <a:rPr lang="en-US" dirty="0" smtClean="0"/>
              <a:t>Nobody wins unless everybody wins</a:t>
            </a:r>
          </a:p>
          <a:p>
            <a:r>
              <a:rPr lang="en-US" dirty="0" smtClean="0"/>
              <a:t>Focus on target</a:t>
            </a:r>
          </a:p>
          <a:p>
            <a:r>
              <a:rPr lang="en-US" dirty="0" smtClean="0"/>
              <a:t>Who are your angels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m\Desktop\images\br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928670"/>
            <a:ext cx="8215370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brand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be all things to everybody. Understand your strengths and create a positive branding of you. </a:t>
            </a:r>
            <a:endParaRPr lang="en-IN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Big Stuff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burn your bridges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Relationship management</a:t>
            </a:r>
          </a:p>
          <a:p>
            <a:r>
              <a:rPr lang="en-US" dirty="0" smtClean="0"/>
              <a:t>Career Management</a:t>
            </a:r>
          </a:p>
          <a:p>
            <a:r>
              <a:rPr lang="en-US" dirty="0" smtClean="0"/>
              <a:t>Anger Management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m\Desktop\images\big thi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knowledge about topic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Use of technology</a:t>
            </a:r>
          </a:p>
          <a:p>
            <a:r>
              <a:rPr lang="en-US" dirty="0" smtClean="0"/>
              <a:t>Be Expressive</a:t>
            </a:r>
          </a:p>
          <a:p>
            <a:r>
              <a:rPr lang="en-US" dirty="0" smtClean="0"/>
              <a:t>Push yourself to front</a:t>
            </a:r>
          </a:p>
          <a:p>
            <a:r>
              <a:rPr lang="en-US" dirty="0" smtClean="0"/>
              <a:t>Wear comfortable cloths but formal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Students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goals, stay focused on future</a:t>
            </a:r>
          </a:p>
          <a:p>
            <a:r>
              <a:rPr lang="en-US" dirty="0" smtClean="0"/>
              <a:t>Pan Line-use calendar to keep all events, due dates</a:t>
            </a:r>
          </a:p>
          <a:p>
            <a:r>
              <a:rPr lang="en-US" dirty="0" smtClean="0"/>
              <a:t>Study everyday-do it steadily</a:t>
            </a:r>
          </a:p>
          <a:p>
            <a:r>
              <a:rPr lang="en-US" dirty="0" smtClean="0"/>
              <a:t>Take notes-</a:t>
            </a:r>
            <a:r>
              <a:rPr lang="en-IN" dirty="0" smtClean="0"/>
              <a:t> Teaches almost always highlight what is important</a:t>
            </a:r>
          </a:p>
          <a:p>
            <a:r>
              <a:rPr lang="en-US" dirty="0" smtClean="0"/>
              <a:t>Keep Commitments</a:t>
            </a:r>
          </a:p>
          <a:p>
            <a:r>
              <a:rPr lang="en-US" dirty="0" smtClean="0"/>
              <a:t>Get ready ahead of time       </a:t>
            </a:r>
          </a:p>
          <a:p>
            <a:r>
              <a:rPr lang="en-US" dirty="0" smtClean="0"/>
              <a:t>Find your interest</a:t>
            </a:r>
          </a:p>
          <a:p>
            <a:r>
              <a:rPr lang="en-US" dirty="0" smtClean="0"/>
              <a:t>Keep yourself updated</a:t>
            </a:r>
          </a:p>
        </p:txBody>
      </p:sp>
      <p:pic>
        <p:nvPicPr>
          <p:cNvPr id="10242" name="Picture 2" descr="C:\Users\Om\Desktop\images\stud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143380"/>
            <a:ext cx="3429024" cy="221457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HAMEDASIAAhEBAxEB/8QAHAABAQACAwEBAAAAAAAAAAAAAAcFBgIDBAgB/8QAQxAAAQMDAgMGAwQHBgUFAAAAAQIDBAAFEQYhBxIxEyJBUWGBFHGRCDJSoRUjQnKCsfAWM8HC0fEXJFNisjRDkqLh/8QAFAEBAAAAAAAAAAAAAAAAAAAAAP/EABQRAQAAAAAAAAAAAAAAAAAAAAD/2gAMAwEAAhEDEQA/ALjSlKBSlKBSlKBSlKDonFxMN5TKkpdDaigqGQDg4yPLNaFwX1XcdUadkrvDqXpUWR2XbBISVpKQRzAbZ6jP+5zPEnU7GmNJzJS3AmU6gsxUA7qcUMAj0H3j8vWsNwKsyrZoRl90YcnvKkYP4dkp/JOfegolKUoFKUoFKVwdcQy0t11aUIQkqUpRwEgdST5UHOleS13OFdoiJltlMyoy88rrS+ZJx1r10ClKUClKUGI1XdzYNPXC7BtLpiMFwNqVgKI6DPzxWF4aaxd1pZ3Zr1vMNbLxaJCuZtw4zlJO+2RmvBxzl/DcO5yNsyHGmd/DvhX+WuPAyEYfD6E4obynXXv/ALco/wDGgoVKUoFavrfXFn0dGSu5OqXJcSSzFa3W56+QHqfzrYZslqHDflSFcrLLanHFYzhIGSfoKg+gbCeJWr7nqe/pLluZewhhfRZx3G9v2UpxkeOR5mg72tfcSNXuLXpS2CPFSrZbbKVDr0LjndJ38B4V6G7XxojqXLFw7RfLzFpTzK87dAkjGatbLDbDaG2W0NtIGEoQAAkeQA6V2A5oIg7xN17pwhWqNMhbAVgudktrPicLHMn+vnWes/HDTUtLSbizMt7qjhZUjtW0/wASdyP4aod8gNXO0ToT7faNSGFtqR+LIIqE8ENNWTU0W9xL7bWpK462VIWpSkrTzBYIBSQcZSPrQVhPEnRxjl/+0MPlBxglQVn93GceuK17UHGrTVvZX+ii9c5APdQhJbR7rUOnyB/01tvQnD5/WzulibzHnNI5glbqeze7oV3TjOwz+flW72jhJo62u9t+jVSl5BT8W6XAn+HYH3BoJrp2yag4s35F41ItTdmYWRypHKkjY9m2BvvkZV+ZOMfQLDSGWUNNICG0AJSlIwEgbAAeVfqEBAASAEgYAA2A9K50ClKUClKUCumWwmTFejrAKHUFCsjOxGOnvXdQ0EZ+zm8421qC3rUoBl9tYQT0JCkk4/hH0FWaofwYS5H4k6rjOADlLoUkHIyl8jr9atrjqGm1LcUEISCpSlHAAHUmg50rD6a1PadTwlS7NKD7SF8ixylKkH1B3GeorGX3iLpaw3IW643NKZI/vEttqc7L94pBwfTr6UG10rw2m7268xEy7VMYlx1bBbKwoA9cHyPod691BJ/tGSOz0lAYGMuzgSM74ShR/wARW68O4fwGiLHHLXZKTCbUtBzkKUOY9fUk1L/tHSe2uFgtrYy5yuueH7RSkf8AiatkFn4aFHY/6TSUfQAUHfSlKDwX+Gu42O4QW1cq5MZxpKs4wVJIG/vU24ATGWLJcLE8ks3OHMWt9leQrBCU5wfIpIPlt51V1DIqc614Vxr9dP0zZp7louat3HGknldV+LYgpV5kdcdM70G73m7wLJb3J10ltxozY7y1nr6AeJ9BvU74V62vertU3xTwJsyE80ZKmwCxlWEJyOpKeYnOdxWHHBe+XOYy5qXVK5bSVd4BTjq+XySVnY/1vVa0/Y7dp63N2+0xUR4yMnlG5UfFSj1J9TQZGoVwG5WdaaljjIIQcAjfCXcf41dqhfDBxxnjVqaOSeVxcvm5hucPAig7Lw4uL9oyC4AD2oQAD5KYUgn8zVvT0FQ/igpMLjNpeWWxgiPnlwCoh5Q/0reeIXES3aLYDJSJdzcGW4qVY5R+JZ/ZH5mg3ilQq18YtRxJESXqayoRZ5SsJfajuIOPEpJJCseXjVviSGpUZuQw4lxp1IWhaeikkZBHsaDur8JqDam11qnV+q3bBoZ1xqM2spS4wQlTnL95xSz91Plj06k4rk7E4raLYVOelKu0JKMvtKkGSAnxyFYWPmnp8qC6JebLJdDiS3jPOCMfWsTB1VY7ha5Fzh3WK5CjZ7d4LwlvH4s9PTz8KlX2d56pTV9tT3ejdx1CFKzyhXMlQ9wE1NEWy5yNRzNIWpbgRIuBb7DJ5ctqUEqVkZwkEk5Hh6UFouXHLTUWQWocadNSCQXW0BCT8uYgn6Ct10nqm2astYn2l1Sm+bkcbWnC21eSh7/KsDp3hTpe0W9DMm3s3GSUjtZEpHNzq8wk7JG/QemSa0nh8n+x/GC7aZbyIUsK7FOc4wC434+CSpNBx4ckxeN+pGHClJdVLIGxye1Sob/Imsxxx1kuBERpq0Ok3CaB8R2WeZDZ6JGPFfl5fMVpGor+dGcZrxdERyvlLmGsY5ytkYPy5iCceGaxGkLpJY4gWjUOpo7jzc+QVCQ+33Vkko50+HdVjp0xQV232xXDPhVNkNBoXRLBdec8C8rASPHITkAeBx61p/CrhvA1RaX79qVT8j4l5aWkB0pJwe8tSgcklWRg+RPjVi1jZv7Q6YuNpBSlclkpQpQ2Cxukn3AqDac1/qfQVqc0+/YwXGlFbQlNrSW+Y5OQPvAnPiKCh6P4c3PR+tlS7VcuewPNkPMuqPaE4PKkgbEg7hW22Rjzp5OKiOm+OMhy5tRtS21iOw4oJL8fnT2WT1UlROR54+hq2pWlxKVIUFJIyCOhFBAOJq3bxxptdvYKVKYXFaAP7JKuc59lZr6BFanM0DZpWsmdUrD4nNEKKErAbWoJ5UqIxnIAHQ42FbYOlApSlApSlApSlAqH2IsRPtEXJtI5e27XlA8VFpKz/JRq4VC7stNs+0XDecKeWQpsDCfFbJbGffG9Bw4+rNv1bp26YKg23zBI2P6twK6/xe1eThbYXdfasnao1EkyYzLvMEubpW6d0oweqUpxt+74VkvtKo/VWBwJ3y+ObHojatz4JwRC4eW9RSUrkrcfVkEZyogH6Ab0Hq4u2lN14f3RsNhbkdsSWtslJQcnHl3eYfImtX0vqGW1wIkTkrUZEOM9HbXncYVypPsFD6VSNTMfFaducfBPaxHU4CSeqD4Dc+1QvQQdn8GtXwGlKUtlfbBG4wOVKjv8mzt6etBtf2d7OmNp2ZdVpHay5HZpJTvyIHn+8T9KrS+m/SprwCuTcvRAhpUjtYUlxCkDqAo84J+fMoe1UlwgJJJAAG/pQRDhY23B4wapiIQlCQmQlCUgBIAeScDp4V0aIjNJ493pKkBZQ7LWgrG6VE9R7KI+RrE8P703N42uTW20BufIkpTydMFKiD78ufesxbSm1/aKktgK5ZDqxlXmtkL+mciguyelQzVocY+0FaF8yk9oqOQUq3IIKT/Ig+lXNNQTi6tVs4u2G45ynkjubggDldUDv7fnQY3iNbI9w41MwpzhRGmuRUuKGxCVJSCB9Pzrf+M2lGZGgUG2RUoNn5VtIbT91nGFge2D/DWocYZDcPi3YpTxAbabjLUc9AHlk1eH2GpTDjLyAtpxBQtJ6KSdiPpQabw41am/aFbnr55E2C0W5LaBla1oTnYeJUMEepNcOF2undbRJy5MFuM9FcAw2vmSpKgSOu+Rg58P5VoHDRczRfFKfpR1JMWWpQTkdeUFbax6cuQfn6V03yPeOEOrJFzskYPWKdt2bmSgePZkjcKSc8p8j470G68eIEB7Q70yQ038VHebDDvKOYEqwUg9cEE7enpWe4Wz3J+gLI+6Spfw/ZlRVknkUUf5ai1xv+puL94i2eOw1Hitq7Qob5ihvbBW4rx6kDbxx619DWW2R7PaYlthpIYitJbQD1IA6n1PWg0/R/EdeotY3PT67X2Aidryvod5shC+XvAgYznwzVAqf6J4bM6T1NcLuzPcfbkoUhllTYHZhSgo5Od9xt0qgUClKUClKUClKUCoNxMAj8bbA833FqVEUo+f6wj+Qq81A/tBJMXV1hnpUCQx90jpyOZ/zflQZz7SDZOnbS4BsmYpJ90H/SqLolSV6Psa2zlJt7GNsf8AtprUOONnmXvRbKrdGekPMSUPFtlPMopKSCcDc4yOlbLw5bmsaIszFzYcjyWoyUKadRyqTjIAI8NsbHeg2CV/6Z3cDuHc/Kof9nDlU5qCO4QoKQzlB3Ch3wf69auhGRisZatPWezPyZFrt8eK7KXzvLaTgrPX6enSgjF20tqzhvqKTeNGsKl2t8nLCEFzlRnPItHU48FDw8RuK8N64r6r1DAXZoVo+FkyP1S1RkOKdI8UpHgTv619AyJMeKkKkvtMpOwLigkfnWtXLiNo+38wkX+IpQJBSwounI/dBoPnyBbrjoTXFjXdkIaeS4zIUhKs8ralEEE9AcA1YL9w+uczilb9UQJTIiJdackBaylaezwkpSANwoDz887dfDqDibw6nyY8mbbnrm/GJLCzDGUn0KiNj6+VeF/jnKklSbNpd505JSpx4ryP3Up/xoLUnYAVpWu+HcDWN0t1wfluxXYvdWUJz2reeYJ36EHO/qa0oav4sXnP6N02IaeUYUqIUH5guqAP0rgrTvGK6qT8XexDHXuyUt49MNJoKNqvQ1k1TLhS7q0520QjlW2vl7ROc8ittxn36771sapLDQPO82kDrzLAxUY/4PalnoSbxrFaifvD9a7jyxzKTn8qw164d6L02Q3qPWL3xeCpTLDCS4r15e8R49aC0Pah0wzITIfvFnQ/y8iXVymgrl64BznFeeXrnSLKCl7UFrUkjcJkJXkE4/ZzXz6lPDOM4UrVqaWknGQGW8evmazNrRwgkuBl9V6jjp2slR5T8+TOPpQVxjXuhISF/DXm2spJ5lBlOMnzwBudq2q3T4tzhMzYD6H4zyeZt1ByFCojq3THDbTVsgTlR7lOauBUIxhSgsLAG5ydupA89+lZjhrrKS3LtGm4elpsK0LbWGpMha1q/aVzE8gSQVZHzNBX6V+JORmv2gUpSgUpSgUpSgVrWsNE2fV6IwvDTqlxlEtracKFYOOZJ8wcD122rZamWsuMdqsEuRb4MN+dOjulp1Kj2TaFA4PeIJPsPegpLaUtoSkDCQMAela9qPXGm9OEoud1ZQ//ANBr9Y7/APFOSPfFTFUXijxAAVIc/QdrcGQkEsBSSPwglasg+O1bRpvgxpu2pDt0Lt2kZyVPZQ3nP4Af5k0GEm8bJE94RtKackzHycDtgSfTuIyfPxrqRH4v6pSFOPoskZzwyGFAZ64GXB74qwwLdCtrAYt0SPFZHRthoISPYV+zZ0S3R1PzpLMdhP3nHnAhI9zQSOJwPModpqLUkqS+QSQynIB/eWST9BWxW/g9oyIjD0N+WSPvSJC/5JIrVOJvFC5RbvFg6VuENENaErM5tSHQtRVgjO4SE432z+VdU7iPq2wWyTF1VbkOfGxXP0fc4SkhKlKSeVQUk8qhuDtggb4OaDcrSvhnDv36ItrVnTc0q7LlLOTzDYpC1Agq9M5Nb60000jkZQlCeuEDA/Kvmq66Ti2fhfYr2pkovU2elaXFLP8AdqCihPXGMJSrz3r6UZK+ySXQkOEDm5emfHFB2Egf7V0TZceDEely3UMsMIK3HF7BKQMkmpXxGl3jVet42hrPMVCihkPznUg5I674OSAOXA2yTv020i5MatkXj/hkq6/GtfEpV8RzEkN45u+Sc8oHe5TnBGAelBsl21hqXiNdHbHoZDkK2IyH5yiUFac4yVYygHwSO8fHxA99s4X6S067BXq64idPmuhtpD6yhpbh8ABur5qODkeeKpOmNPwdN2hi225pKG2x31AbuL8VK8yf/wArC6x0VE1BfLNeJc5TCLWvncbI7riQQobkgJ3HXxHtQZmLpuxQ2QzFs1vbbH7KYqBv9K8d60Npm9sludZohOMB1psNrT8lJwawnFmyalvsC2RdNSFtJMn/AJvkf7LCduVR3GQkgnAyc4wDW8QWVR4bLLjynlttpQp1fVZAwVH1PWggdzZvPCG/tch/SOnJDpWwh4BXIobnH4HQOhGx/lh9TWqNb2o87UWsJ86dPQJccQmS6Ag/dWStacfIYxjar7rbT7OptNTrY8kFTjZUyrG6HQCUqHv+RNRjSlpa1dwvuEFxMJi6Wh0pTLlNDLMfPaFPNjI37T5fKgqnDnWNu1XaSmG7JVIhJQ0/8UEhxZx98gE9cH3zW4188/Z8useFqafbFPjE5kdiC3jnUjJ6527pVt4+2/0NQKUpQKUpQKUpQKxcfTlmj3aTdmrdHTPk/wB7I5MqVtjqentjNZSlB+YFftKUH4o4FQL7RT6Hbvb203VtzsmsKt6SSWlEk9odsDIwN99ttiavpGahXEbhzKs8256uh3uMlvnVIU3Nb5lBSj91OQoKyTgZHl86CfWZjTt/eh2xUWVbLhIcQw3JYd7ZlalHAK0Lwob46KPyr6K0TpAWTSbdhvLse6tIcUoJcYBQEk5CeVWc4OT71EtCaguTN+hXi9Jgt2lLhL0p6CwhRwDnsyEc6lZwO7k71v7/AB30+iRys224uNBRHaYQnI8wM0Gf4u6Ym6j0u21Z0pMmC+JDTOw7TCSOUeuDt8sV5tA8TIN8Q1bL4pNvvySW3GHUFtLiv+3PQnbunBz0zWy6S1jZdWRC9aJXMtI/WMODldb+afLfqMj1rxaz0BY9XMqVNjhmdy4RNYADgPhn8Q9D7YoNe1/oy9K1Ozq/Sk5mPNZZ5ZDbxICkpHUbEEFOxTjwz16YfgUzIvN31Bq64BKn5DvZJUPAq76gM9AByAenyrYdEaW1ZYmrtAvF4RcLcqOWoQU4pSgroD3h3RjbGTWC+zzKDFvvVkkDs5kWX2q21feGUhB+hR+dBVoFzgT3JCIMxh9cdwtPpbcCi2sdUkeB61oPEvh9eNZ3Vt5q8oYt7MchuKUq/vd9zvg5ykE+AHTzxmnprelOMd9tc3EeNe+V+M4ropZJI3x4lTg+YxVcBFBrXD213ey6Wh2+/PtvS2OZIUhZXhGcpBJAzgbfStl2FcHXUNNqcdUEIQCpSlHASB1JPgKm2luI03U/ECRa7XBaesTKFH4oJIWnHRZJOMFWwGM4OfA0FMJ2zUZ4YpMTiZrWyp2juFxwIPeTs5gZz12cqy57mSRjHWvm+2QNTal1tqm76OnIh8j7nO723JzoKyUpBAIJPJny9aCicNOGLmkbvLuE9+HMWpATHU20Qprc5Iz0yNtv96dWk8JtVSNU6WD08EzYjhjyHMABxQAIV8yCM+ua3agUpSgUpSgUpSgUpSgUpSgVhNYadjaqsUi0zHXGm3eVSXG+qFJOQfXfwrN0oJfZeCOmoEhD056XcOQ5DbqghHuEjJ+WcfOt9iaes0KO7HiWqEyy6nlcQ2wkBYxjCtt/esnSglmp+DsGRJTcNJS12Wcg8wCFKLZPXu4OUe23pWvI1nr3h+4I+rbcblASeVMk9T5YdGx69FDPyq6V1vstSGVNPNocbWMKQtIUFDyIPWg1/RmsLXrGAuVbS4lTXKl9lwYU2ojp6jrv0qecSYU3Q2sY+ubI2VxpCuzuDA2SScZyfAKA6+ChnxqqWSwWuxIfRaILMRD7hdcS0Mcyv68Ogr2y4rEyM5GlMtvMuJ5VtuJCkqHkQaDRZ8LS/FrTrbjMglxrdt1GA9FWRulSfI43HQ4yD0NaabRxY0iExrTL/SsBCsNjKHe7vgFK+8nYdAcDzr23/hDcbZMdumgbq7CeJyIqnSjA/Cledx6K+tY9WvOJmmWwjUFh+KaQN33I5GcnbK2zy/lQeZ+zcVNcEQr0tUC3leHQ6EsoI/dT3l9Oh29RVa0RpKBpCzJgQOZa1nnffX951eME+g8h4fMk1LU8ep2wOm2lK8eWQrc/Llrof1HxK4gpLFmgLttvUeVbjQLSSMjq6rc4x+zig3HirxGh2K3SLPaXw/eX0FsBo5+GzkEkj9ryHXOCduszsrfEPSkORZLTZZDKrhyuKfbiFaxlOMBzdKcA+O4Oehra9G2HTGh7xHF6kKumo3FlKUxmVOtR3McwSk43cO3/AHbjYday174hPTrU0xHaMeY+/IDkWLIC30tsnHIop3Qpat+7k8qVcu+DQbHws0m7pLTQizVJVPkOdtJ5FZCVEABOfHAH1zW6VN7FAtbki0vacdjm5svBVxkQmVsJUx3gUuoUScnYJCyVHHMNs1SB0oFKUoFKUoFKUoFKUoFKUoFKUoFKUoFKUoFKUoFfhT/QpSg49mgHISkHzxvX6U58aUoMe1YrWzJjSWoLCHoram2FhAy2lRyrHlk9T1OT5mu6Va4ExoszIUZ9or7QtuspWkr/ABYI6+vWlKDsiw48NhLENhphpP3W2kBKR7DavRSlApSlB//Z"/>
          <p:cNvSpPr>
            <a:spLocks noChangeAspect="1" noChangeArrowheads="1"/>
          </p:cNvSpPr>
          <p:nvPr/>
        </p:nvSpPr>
        <p:spPr bwMode="auto">
          <a:xfrm>
            <a:off x="63500" y="-869950"/>
            <a:ext cx="2552700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HAMEDASIAAhEBAxEB/8QAHAABAQACAwEBAAAAAAAAAAAAAAcFBgIDBAgB/8QAQxAAAQMDAgMGAwQHBgUFAAAAAQIDBAAFEQYhBxIxEyJBUWGBFHGRCDJSoRUjQnKCsfAWM8HC0fEXJFNisjRDkqLh/8QAFAEBAAAAAAAAAAAAAAAAAAAAAP/EABQRAQAAAAAAAAAAAAAAAAAAAAD/2gAMAwEAAhEDEQA/ALjSlKBSlKBSlKBSlKDonFxMN5TKkpdDaigqGQDg4yPLNaFwX1XcdUadkrvDqXpUWR2XbBISVpKQRzAbZ6jP+5zPEnU7GmNJzJS3AmU6gsxUA7qcUMAj0H3j8vWsNwKsyrZoRl90YcnvKkYP4dkp/JOfegolKUoFKUoFKVwdcQy0t11aUIQkqUpRwEgdST5UHOleS13OFdoiJltlMyoy88rrS+ZJx1r10ClKUClKUGI1XdzYNPXC7BtLpiMFwNqVgKI6DPzxWF4aaxd1pZ3Zr1vMNbLxaJCuZtw4zlJO+2RmvBxzl/DcO5yNsyHGmd/DvhX+WuPAyEYfD6E4obynXXv/ALco/wDGgoVKUoFavrfXFn0dGSu5OqXJcSSzFa3W56+QHqfzrYZslqHDflSFcrLLanHFYzhIGSfoKg+gbCeJWr7nqe/pLluZewhhfRZx3G9v2UpxkeOR5mg72tfcSNXuLXpS2CPFSrZbbKVDr0LjndJ38B4V6G7XxojqXLFw7RfLzFpTzK87dAkjGatbLDbDaG2W0NtIGEoQAAkeQA6V2A5oIg7xN17pwhWqNMhbAVgudktrPicLHMn+vnWes/HDTUtLSbizMt7qjhZUjtW0/wASdyP4aod8gNXO0ToT7faNSGFtqR+LIIqE8ENNWTU0W9xL7bWpK462VIWpSkrTzBYIBSQcZSPrQVhPEnRxjl/+0MPlBxglQVn93GceuK17UHGrTVvZX+ii9c5APdQhJbR7rUOnyB/01tvQnD5/WzulibzHnNI5glbqeze7oV3TjOwz+flW72jhJo62u9t+jVSl5BT8W6XAn+HYH3BoJrp2yag4s35F41ItTdmYWRypHKkjY9m2BvvkZV+ZOMfQLDSGWUNNICG0AJSlIwEgbAAeVfqEBAASAEgYAA2A9K50ClKUClKUCumWwmTFejrAKHUFCsjOxGOnvXdQ0EZ+zm8421qC3rUoBl9tYQT0JCkk4/hH0FWaofwYS5H4k6rjOADlLoUkHIyl8jr9atrjqGm1LcUEISCpSlHAAHUmg50rD6a1PadTwlS7NKD7SF8ixylKkH1B3GeorGX3iLpaw3IW643NKZI/vEttqc7L94pBwfTr6UG10rw2m7268xEy7VMYlx1bBbKwoA9cHyPod691BJ/tGSOz0lAYGMuzgSM74ShR/wARW68O4fwGiLHHLXZKTCbUtBzkKUOY9fUk1L/tHSe2uFgtrYy5yuueH7RSkf8AiatkFn4aFHY/6TSUfQAUHfSlKDwX+Gu42O4QW1cq5MZxpKs4wVJIG/vU24ATGWLJcLE8ks3OHMWt9leQrBCU5wfIpIPlt51V1DIqc614Vxr9dP0zZp7louat3HGknldV+LYgpV5kdcdM70G73m7wLJb3J10ltxozY7y1nr6AeJ9BvU74V62vertU3xTwJsyE80ZKmwCxlWEJyOpKeYnOdxWHHBe+XOYy5qXVK5bSVd4BTjq+XySVnY/1vVa0/Y7dp63N2+0xUR4yMnlG5UfFSj1J9TQZGoVwG5WdaaljjIIQcAjfCXcf41dqhfDBxxnjVqaOSeVxcvm5hucPAig7Lw4uL9oyC4AD2oQAD5KYUgn8zVvT0FQ/igpMLjNpeWWxgiPnlwCoh5Q/0reeIXES3aLYDJSJdzcGW4qVY5R+JZ/ZH5mg3ilQq18YtRxJESXqayoRZ5SsJfajuIOPEpJJCseXjVviSGpUZuQw4lxp1IWhaeikkZBHsaDur8JqDam11qnV+q3bBoZ1xqM2spS4wQlTnL95xSz91Plj06k4rk7E4raLYVOelKu0JKMvtKkGSAnxyFYWPmnp8qC6JebLJdDiS3jPOCMfWsTB1VY7ha5Fzh3WK5CjZ7d4LwlvH4s9PTz8KlX2d56pTV9tT3ejdx1CFKzyhXMlQ9wE1NEWy5yNRzNIWpbgRIuBb7DJ5ctqUEqVkZwkEk5Hh6UFouXHLTUWQWocadNSCQXW0BCT8uYgn6Ct10nqm2astYn2l1Sm+bkcbWnC21eSh7/KsDp3hTpe0W9DMm3s3GSUjtZEpHNzq8wk7JG/QemSa0nh8n+x/GC7aZbyIUsK7FOc4wC434+CSpNBx4ckxeN+pGHClJdVLIGxye1Sob/Imsxxx1kuBERpq0Ok3CaB8R2WeZDZ6JGPFfl5fMVpGor+dGcZrxdERyvlLmGsY5ytkYPy5iCceGaxGkLpJY4gWjUOpo7jzc+QVCQ+33Vkko50+HdVjp0xQV232xXDPhVNkNBoXRLBdec8C8rASPHITkAeBx61p/CrhvA1RaX79qVT8j4l5aWkB0pJwe8tSgcklWRg+RPjVi1jZv7Q6YuNpBSlclkpQpQ2Cxukn3AqDac1/qfQVqc0+/YwXGlFbQlNrSW+Y5OQPvAnPiKCh6P4c3PR+tlS7VcuewPNkPMuqPaE4PKkgbEg7hW22Rjzp5OKiOm+OMhy5tRtS21iOw4oJL8fnT2WT1UlROR54+hq2pWlxKVIUFJIyCOhFBAOJq3bxxptdvYKVKYXFaAP7JKuc59lZr6BFanM0DZpWsmdUrD4nNEKKErAbWoJ5UqIxnIAHQ42FbYOlApSlApSlApSlAqH2IsRPtEXJtI5e27XlA8VFpKz/JRq4VC7stNs+0XDecKeWQpsDCfFbJbGffG9Bw4+rNv1bp26YKg23zBI2P6twK6/xe1eThbYXdfasnao1EkyYzLvMEubpW6d0oweqUpxt+74VkvtKo/VWBwJ3y+ObHojatz4JwRC4eW9RSUrkrcfVkEZyogH6Ab0Hq4u2lN14f3RsNhbkdsSWtslJQcnHl3eYfImtX0vqGW1wIkTkrUZEOM9HbXncYVypPsFD6VSNTMfFaducfBPaxHU4CSeqD4Dc+1QvQQdn8GtXwGlKUtlfbBG4wOVKjv8mzt6etBtf2d7OmNp2ZdVpHay5HZpJTvyIHn+8T9KrS+m/SprwCuTcvRAhpUjtYUlxCkDqAo84J+fMoe1UlwgJJJAAG/pQRDhY23B4wapiIQlCQmQlCUgBIAeScDp4V0aIjNJ493pKkBZQ7LWgrG6VE9R7KI+RrE8P703N42uTW20BufIkpTydMFKiD78ufesxbSm1/aKktgK5ZDqxlXmtkL+mciguyelQzVocY+0FaF8yk9oqOQUq3IIKT/Ig+lXNNQTi6tVs4u2G45ynkjubggDldUDv7fnQY3iNbI9w41MwpzhRGmuRUuKGxCVJSCB9Pzrf+M2lGZGgUG2RUoNn5VtIbT91nGFge2D/DWocYZDcPi3YpTxAbabjLUc9AHlk1eH2GpTDjLyAtpxBQtJ6KSdiPpQabw41am/aFbnr55E2C0W5LaBla1oTnYeJUMEepNcOF2undbRJy5MFuM9FcAw2vmSpKgSOu+Rg58P5VoHDRczRfFKfpR1JMWWpQTkdeUFbax6cuQfn6V03yPeOEOrJFzskYPWKdt2bmSgePZkjcKSc8p8j470G68eIEB7Q70yQ038VHebDDvKOYEqwUg9cEE7enpWe4Wz3J+gLI+6Spfw/ZlRVknkUUf5ai1xv+puL94i2eOw1Hitq7Qob5ihvbBW4rx6kDbxx619DWW2R7PaYlthpIYitJbQD1IA6n1PWg0/R/EdeotY3PT67X2Aidryvod5shC+XvAgYznwzVAqf6J4bM6T1NcLuzPcfbkoUhllTYHZhSgo5Od9xt0qgUClKUClKUClKUCoNxMAj8bbA833FqVEUo+f6wj+Qq81A/tBJMXV1hnpUCQx90jpyOZ/zflQZz7SDZOnbS4BsmYpJ90H/SqLolSV6Psa2zlJt7GNsf8AtprUOONnmXvRbKrdGekPMSUPFtlPMopKSCcDc4yOlbLw5bmsaIszFzYcjyWoyUKadRyqTjIAI8NsbHeg2CV/6Z3cDuHc/Kof9nDlU5qCO4QoKQzlB3Ch3wf69auhGRisZatPWezPyZFrt8eK7KXzvLaTgrPX6enSgjF20tqzhvqKTeNGsKl2t8nLCEFzlRnPItHU48FDw8RuK8N64r6r1DAXZoVo+FkyP1S1RkOKdI8UpHgTv619AyJMeKkKkvtMpOwLigkfnWtXLiNo+38wkX+IpQJBSwounI/dBoPnyBbrjoTXFjXdkIaeS4zIUhKs8ralEEE9AcA1YL9w+uczilb9UQJTIiJdackBaylaezwkpSANwoDz887dfDqDibw6nyY8mbbnrm/GJLCzDGUn0KiNj6+VeF/jnKklSbNpd505JSpx4ryP3Up/xoLUnYAVpWu+HcDWN0t1wfluxXYvdWUJz2reeYJ36EHO/qa0oav4sXnP6N02IaeUYUqIUH5guqAP0rgrTvGK6qT8XexDHXuyUt49MNJoKNqvQ1k1TLhS7q0520QjlW2vl7ROc8ittxn36771sapLDQPO82kDrzLAxUY/4PalnoSbxrFaifvD9a7jyxzKTn8qw164d6L02Q3qPWL3xeCpTLDCS4r15e8R49aC0Pah0wzITIfvFnQ/y8iXVymgrl64BznFeeXrnSLKCl7UFrUkjcJkJXkE4/ZzXz6lPDOM4UrVqaWknGQGW8evmazNrRwgkuBl9V6jjp2slR5T8+TOPpQVxjXuhISF/DXm2spJ5lBlOMnzwBudq2q3T4tzhMzYD6H4zyeZt1ByFCojq3THDbTVsgTlR7lOauBUIxhSgsLAG5ydupA89+lZjhrrKS3LtGm4elpsK0LbWGpMha1q/aVzE8gSQVZHzNBX6V+JORmv2gUpSgUpSgUpSgVrWsNE2fV6IwvDTqlxlEtracKFYOOZJ8wcD122rZamWsuMdqsEuRb4MN+dOjulp1Kj2TaFA4PeIJPsPegpLaUtoSkDCQMAela9qPXGm9OEoud1ZQ//ANBr9Y7/APFOSPfFTFUXijxAAVIc/QdrcGQkEsBSSPwglasg+O1bRpvgxpu2pDt0Lt2kZyVPZQ3nP4Af5k0GEm8bJE94RtKackzHycDtgSfTuIyfPxrqRH4v6pSFOPoskZzwyGFAZ64GXB74qwwLdCtrAYt0SPFZHRthoISPYV+zZ0S3R1PzpLMdhP3nHnAhI9zQSOJwPModpqLUkqS+QSQynIB/eWST9BWxW/g9oyIjD0N+WSPvSJC/5JIrVOJvFC5RbvFg6VuENENaErM5tSHQtRVgjO4SE432z+VdU7iPq2wWyTF1VbkOfGxXP0fc4SkhKlKSeVQUk8qhuDtggb4OaDcrSvhnDv36ItrVnTc0q7LlLOTzDYpC1Agq9M5Nb60000jkZQlCeuEDA/Kvmq66Ti2fhfYr2pkovU2elaXFLP8AdqCihPXGMJSrz3r6UZK+ySXQkOEDm5emfHFB2Egf7V0TZceDEely3UMsMIK3HF7BKQMkmpXxGl3jVet42hrPMVCihkPznUg5I674OSAOXA2yTv020i5MatkXj/hkq6/GtfEpV8RzEkN45u+Sc8oHe5TnBGAelBsl21hqXiNdHbHoZDkK2IyH5yiUFac4yVYygHwSO8fHxA99s4X6S067BXq64idPmuhtpD6yhpbh8ABur5qODkeeKpOmNPwdN2hi225pKG2x31AbuL8VK8yf/wArC6x0VE1BfLNeJc5TCLWvncbI7riQQobkgJ3HXxHtQZmLpuxQ2QzFs1vbbH7KYqBv9K8d60Npm9sludZohOMB1psNrT8lJwawnFmyalvsC2RdNSFtJMn/AJvkf7LCduVR3GQkgnAyc4wDW8QWVR4bLLjynlttpQp1fVZAwVH1PWggdzZvPCG/tch/SOnJDpWwh4BXIobnH4HQOhGx/lh9TWqNb2o87UWsJ86dPQJccQmS6Ag/dWStacfIYxjar7rbT7OptNTrY8kFTjZUyrG6HQCUqHv+RNRjSlpa1dwvuEFxMJi6Wh0pTLlNDLMfPaFPNjI37T5fKgqnDnWNu1XaSmG7JVIhJQ0/8UEhxZx98gE9cH3zW4188/Z8useFqafbFPjE5kdiC3jnUjJ6527pVt4+2/0NQKUpQKUpQKUpQKxcfTlmj3aTdmrdHTPk/wB7I5MqVtjqentjNZSlB+YFftKUH4o4FQL7RT6Hbvb203VtzsmsKt6SSWlEk9odsDIwN99ttiavpGahXEbhzKs8256uh3uMlvnVIU3Nb5lBSj91OQoKyTgZHl86CfWZjTt/eh2xUWVbLhIcQw3JYd7ZlalHAK0Lwob46KPyr6K0TpAWTSbdhvLse6tIcUoJcYBQEk5CeVWc4OT71EtCaguTN+hXi9Jgt2lLhL0p6CwhRwDnsyEc6lZwO7k71v7/AB30+iRys224uNBRHaYQnI8wM0Gf4u6Ym6j0u21Z0pMmC+JDTOw7TCSOUeuDt8sV5tA8TIN8Q1bL4pNvvySW3GHUFtLiv+3PQnbunBz0zWy6S1jZdWRC9aJXMtI/WMODldb+afLfqMj1rxaz0BY9XMqVNjhmdy4RNYADgPhn8Q9D7YoNe1/oy9K1Ozq/Sk5mPNZZ5ZDbxICkpHUbEEFOxTjwz16YfgUzIvN31Bq64BKn5DvZJUPAq76gM9AByAenyrYdEaW1ZYmrtAvF4RcLcqOWoQU4pSgroD3h3RjbGTWC+zzKDFvvVkkDs5kWX2q21feGUhB+hR+dBVoFzgT3JCIMxh9cdwtPpbcCi2sdUkeB61oPEvh9eNZ3Vt5q8oYt7MchuKUq/vd9zvg5ykE+AHTzxmnprelOMd9tc3EeNe+V+M4ropZJI3x4lTg+YxVcBFBrXD213ey6Wh2+/PtvS2OZIUhZXhGcpBJAzgbfStl2FcHXUNNqcdUEIQCpSlHASB1JPgKm2luI03U/ECRa7XBaesTKFH4oJIWnHRZJOMFWwGM4OfA0FMJ2zUZ4YpMTiZrWyp2juFxwIPeTs5gZz12cqy57mSRjHWvm+2QNTal1tqm76OnIh8j7nO723JzoKyUpBAIJPJny9aCicNOGLmkbvLuE9+HMWpATHU20Qprc5Iz0yNtv96dWk8JtVSNU6WD08EzYjhjyHMABxQAIV8yCM+ua3agUpSgUpSgUpSgUpSgUpSgVhNYadjaqsUi0zHXGm3eVSXG+qFJOQfXfwrN0oJfZeCOmoEhD056XcOQ5DbqghHuEjJ+WcfOt9iaes0KO7HiWqEyy6nlcQ2wkBYxjCtt/esnSglmp+DsGRJTcNJS12Wcg8wCFKLZPXu4OUe23pWvI1nr3h+4I+rbcblASeVMk9T5YdGx69FDPyq6V1vstSGVNPNocbWMKQtIUFDyIPWg1/RmsLXrGAuVbS4lTXKl9lwYU2ojp6jrv0qecSYU3Q2sY+ubI2VxpCuzuDA2SScZyfAKA6+ChnxqqWSwWuxIfRaILMRD7hdcS0Mcyv68Ogr2y4rEyM5GlMtvMuJ5VtuJCkqHkQaDRZ8LS/FrTrbjMglxrdt1GA9FWRulSfI43HQ4yD0NaabRxY0iExrTL/SsBCsNjKHe7vgFK+8nYdAcDzr23/hDcbZMdumgbq7CeJyIqnSjA/Cledx6K+tY9WvOJmmWwjUFh+KaQN33I5GcnbK2zy/lQeZ+zcVNcEQr0tUC3leHQ6EsoI/dT3l9Oh29RVa0RpKBpCzJgQOZa1nnffX951eME+g8h4fMk1LU8ep2wOm2lK8eWQrc/Llrof1HxK4gpLFmgLttvUeVbjQLSSMjq6rc4x+zig3HirxGh2K3SLPaXw/eX0FsBo5+GzkEkj9ryHXOCduszsrfEPSkORZLTZZDKrhyuKfbiFaxlOMBzdKcA+O4Oehra9G2HTGh7xHF6kKumo3FlKUxmVOtR3McwSk43cO3/AHbjYday174hPTrU0xHaMeY+/IDkWLIC30tsnHIop3Qpat+7k8qVcu+DQbHws0m7pLTQizVJVPkOdtJ5FZCVEABOfHAH1zW6VN7FAtbki0vacdjm5svBVxkQmVsJUx3gUuoUScnYJCyVHHMNs1SB0oFKUoFKUoFKUoFKUoFKUoFKUoFKUoFKUoFKUoFfhT/QpSg49mgHISkHzxvX6U58aUoMe1YrWzJjSWoLCHoram2FhAy2lRyrHlk9T1OT5mu6Va4ExoszIUZ9or7QtuspWkr/ABYI6+vWlKDsiw48NhLENhphpP3W2kBKR7DavRSlApSlB//Z"/>
          <p:cNvSpPr>
            <a:spLocks noChangeAspect="1" noChangeArrowheads="1"/>
          </p:cNvSpPr>
          <p:nvPr/>
        </p:nvSpPr>
        <p:spPr bwMode="auto">
          <a:xfrm>
            <a:off x="63500" y="-869950"/>
            <a:ext cx="2552700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2" name="Picture 8" descr="C:\Users\Om\Desktop\images\thanks - Google Search_files\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8358246" cy="5572164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8101042" cy="2571768"/>
          </a:xfrm>
        </p:spPr>
        <p:txBody>
          <a:bodyPr>
            <a:normAutofit/>
          </a:bodyPr>
          <a:lstStyle/>
          <a:p>
            <a:r>
              <a:rPr lang="en-US" dirty="0" smtClean="0"/>
              <a:t>Career /Life Management Skills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Presented by: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30003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Asst.Prof.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Madhu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Bhushan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(Management Department)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Specialization –Marketing &amp; HR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Academic  Qualification-NET,MBA,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 T D(Ministry of  HRD)(GOLD MEADALIST)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Great things are not done by impulse </a:t>
            </a:r>
            <a:r>
              <a:rPr lang="en-US" dirty="0" smtClean="0"/>
              <a:t> </a:t>
            </a:r>
            <a:r>
              <a:rPr lang="en-US" dirty="0" smtClean="0"/>
              <a:t>but by a series of small things brought together.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Life consists not in holding good cards but in playing those you hold well.</a:t>
            </a:r>
            <a:endParaRPr lang="en-IN" dirty="0"/>
          </a:p>
        </p:txBody>
      </p:sp>
      <p:pic>
        <p:nvPicPr>
          <p:cNvPr id="6" name="Picture 2" descr="C:\Users\Om\Desktop\images\though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5" y="357166"/>
            <a:ext cx="2727829" cy="185738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Management skills for success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/>
          <a:lstStyle/>
          <a:p>
            <a:r>
              <a:rPr lang="en-US" dirty="0" smtClean="0"/>
              <a:t>Career Planning- Balance between work &amp; personal (leveling the scale)</a:t>
            </a:r>
          </a:p>
          <a:p>
            <a:r>
              <a:rPr lang="en-US" dirty="0" smtClean="0"/>
              <a:t>Interpersonal skills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Volunteer                             </a:t>
            </a:r>
            <a:endParaRPr lang="en-IN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Failing to plan is simply planning to Fail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Health, Family, Vacation, Hobbies/stress relief</a:t>
            </a:r>
          </a:p>
          <a:p>
            <a:r>
              <a:rPr lang="en-US" dirty="0" smtClean="0"/>
              <a:t>Deadlines, workload, overtime, training</a:t>
            </a:r>
          </a:p>
          <a:p>
            <a:pPr>
              <a:buNone/>
            </a:pPr>
            <a:r>
              <a:rPr lang="en-US" dirty="0" smtClean="0"/>
              <a:t>.Work career plan-Technical, Management.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deny or ignore this balance is setting yourself for disappointment or dis-ease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must be always be training for next level up if  you wish to advance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m\Desktop\images\communic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929618" cy="428628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Communication Skills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Listening to understand</a:t>
            </a:r>
            <a:r>
              <a:rPr lang="en-IN" dirty="0" smtClean="0"/>
              <a:t>- accept , clarify , ask , summarise</a:t>
            </a:r>
          </a:p>
          <a:p>
            <a:r>
              <a:rPr lang="en-US" dirty="0" smtClean="0"/>
              <a:t>Conveying ideas-state purpose ,  convey meaning</a:t>
            </a:r>
          </a:p>
          <a:p>
            <a:r>
              <a:rPr lang="en-US" dirty="0" smtClean="0"/>
              <a:t>Feeling dearly , check for understanding ,focus discussion , summarize</a:t>
            </a:r>
          </a:p>
          <a:p>
            <a:r>
              <a:rPr lang="en-US" dirty="0" smtClean="0"/>
              <a:t>Different communication styles</a:t>
            </a:r>
          </a:p>
          <a:p>
            <a:r>
              <a:rPr lang="en-US" dirty="0" smtClean="0"/>
              <a:t>Different communication channels</a:t>
            </a:r>
          </a:p>
          <a:p>
            <a:r>
              <a:rPr lang="en-US" dirty="0" smtClean="0"/>
              <a:t>Negotiated-Problem solving, focus on situation not on personalities, be patient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 your well before you are thirsty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Networking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Why, with whom , what will I be able to  contribute , gain ? when/where</a:t>
            </a:r>
          </a:p>
          <a:p>
            <a:r>
              <a:rPr lang="en-US" dirty="0" smtClean="0"/>
              <a:t>Follow up with leaders , acknowledge source</a:t>
            </a:r>
          </a:p>
          <a:p>
            <a:r>
              <a:rPr lang="en-US" dirty="0" smtClean="0"/>
              <a:t>Thanks contacts</a:t>
            </a:r>
          </a:p>
          <a:p>
            <a:r>
              <a:rPr lang="en-US" dirty="0" smtClean="0"/>
              <a:t>Do what you promised to do</a:t>
            </a:r>
          </a:p>
          <a:p>
            <a:r>
              <a:rPr lang="en-US" dirty="0" smtClean="0"/>
              <a:t>Keep your antenna up</a:t>
            </a:r>
            <a:endParaRPr lang="en-IN" dirty="0"/>
          </a:p>
        </p:txBody>
      </p:sp>
      <p:pic>
        <p:nvPicPr>
          <p:cNvPr id="4098" name="Picture 2" descr="C:\Users\Om\Desktop\images\networ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3429024" cy="1685927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is not about position :its about doing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&amp; work in scientific ways</a:t>
            </a:r>
          </a:p>
          <a:p>
            <a:r>
              <a:rPr lang="en-US" dirty="0" smtClean="0"/>
              <a:t>Promote innovation</a:t>
            </a:r>
          </a:p>
          <a:p>
            <a:r>
              <a:rPr lang="en-US" dirty="0" smtClean="0"/>
              <a:t>Influence &amp; guide</a:t>
            </a:r>
          </a:p>
          <a:p>
            <a:r>
              <a:rPr lang="en-US" dirty="0" smtClean="0"/>
              <a:t>Focus on real work</a:t>
            </a:r>
          </a:p>
          <a:p>
            <a:r>
              <a:rPr lang="en-US" dirty="0" smtClean="0"/>
              <a:t>Deal with tough situations</a:t>
            </a:r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5122" name="Picture 2" descr="C:\Users\Om\Desktop\images\leaders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3357586" cy="214312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457</Words>
  <Application>Microsoft Office PowerPoint</Application>
  <PresentationFormat>On-screen Show (4:3)</PresentationFormat>
  <Paragraphs>101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Career /Life Management Skills  Presented by:</vt:lpstr>
      <vt:lpstr>Thoughts </vt:lpstr>
      <vt:lpstr>Life Management skills for success</vt:lpstr>
      <vt:lpstr>Failing to plan is simply planning to Fail</vt:lpstr>
      <vt:lpstr>Slide 6</vt:lpstr>
      <vt:lpstr>Communication Skills</vt:lpstr>
      <vt:lpstr>Dig your well before you are thirsty</vt:lpstr>
      <vt:lpstr>Leadership is not about position :its about doing</vt:lpstr>
      <vt:lpstr>Conflict &amp; negotiation are central parts of organization life</vt:lpstr>
      <vt:lpstr>Slide 11</vt:lpstr>
      <vt:lpstr>Office Politics</vt:lpstr>
      <vt:lpstr>Slide 13</vt:lpstr>
      <vt:lpstr>What is your brand</vt:lpstr>
      <vt:lpstr>Focus on Big Stuff</vt:lpstr>
      <vt:lpstr>Slide 16</vt:lpstr>
      <vt:lpstr>Presentation Skills</vt:lpstr>
      <vt:lpstr>Responsible Students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/Life Management Skills</dc:title>
  <dc:creator>Om</dc:creator>
  <cp:lastModifiedBy>Om</cp:lastModifiedBy>
  <cp:revision>68</cp:revision>
  <dcterms:created xsi:type="dcterms:W3CDTF">2011-09-23T05:47:22Z</dcterms:created>
  <dcterms:modified xsi:type="dcterms:W3CDTF">2011-09-24T06:05:50Z</dcterms:modified>
</cp:coreProperties>
</file>